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notesMasterIdLst>
    <p:notesMasterId r:id="rId5"/>
  </p:notesMasterIdLst>
  <p:sldIdLst>
    <p:sldId id="256" r:id="rId2"/>
    <p:sldId id="262" r:id="rId3"/>
    <p:sldId id="261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2"/>
    <p:restoredTop sz="94613"/>
  </p:normalViewPr>
  <p:slideViewPr>
    <p:cSldViewPr snapToGrid="0" snapToObjects="1">
      <p:cViewPr varScale="1">
        <p:scale>
          <a:sx n="104" d="100"/>
          <a:sy n="104" d="100"/>
        </p:scale>
        <p:origin x="240" y="5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514AB-97E8-2248-BEFB-235EF6E8D762}" type="datetimeFigureOut">
              <a:rPr lang="en-US" smtClean="0"/>
              <a:t>9/14/16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58516B-290E-B043-A867-0A0AB0E18B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686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58516B-290E-B043-A867-0A0AB0E18BD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996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AU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9/14/16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707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9/14/16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4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9/14/16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37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9/14/16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651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9/14/16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6304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9/14/16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832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9/14/16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82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9/14/16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377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9/14/16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414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9/14/16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304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9/14/16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41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AU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9/14/16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2666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Scholarship Calculus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04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133600"/>
            <a:ext cx="10058400" cy="387927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Any Questions</a:t>
            </a:r>
            <a:r>
              <a:rPr lang="en-US" sz="2800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Workbook</a:t>
            </a:r>
          </a:p>
          <a:p>
            <a:r>
              <a:rPr lang="en-US" sz="2800" dirty="0" smtClean="0"/>
              <a:t>    You should now be able to fill in every page.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Past Exams</a:t>
            </a:r>
          </a:p>
          <a:p>
            <a:r>
              <a:rPr lang="en-US" sz="2800" dirty="0" smtClean="0"/>
              <a:t>    We’ve given you three – do them!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3003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5527" y="1800114"/>
            <a:ext cx="1712693" cy="59923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84215" y="2697372"/>
            <a:ext cx="54553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This work is licensed under a Creative Commons Attribution-NonCommercial-ShareAlike 4.0 International License.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84215" y="5360418"/>
            <a:ext cx="54553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Aaron </a:t>
            </a:r>
            <a:r>
              <a:rPr lang="en-GB" sz="2800" dirty="0" err="1" smtClean="0"/>
              <a:t>Stockdill</a:t>
            </a:r>
            <a:endParaRPr lang="en-GB" sz="2800" dirty="0"/>
          </a:p>
          <a:p>
            <a:pPr algn="ctr"/>
            <a:r>
              <a:rPr lang="en-GB" sz="2800" dirty="0" smtClean="0"/>
              <a:t>2016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50361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1564</TotalTime>
  <Words>49</Words>
  <Application>Microsoft Macintosh PowerPoint</Application>
  <PresentationFormat>Widescreen</PresentationFormat>
  <Paragraphs>12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Calibri Light</vt:lpstr>
      <vt:lpstr>Retrospect</vt:lpstr>
      <vt:lpstr>Scholarship Calculus</vt:lpstr>
      <vt:lpstr>Do Now</vt:lpstr>
      <vt:lpstr>PowerPoint Presentation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Scholarship Calculus</dc:title>
  <dc:creator>Aaron Stockdill</dc:creator>
  <cp:lastModifiedBy>Aaron Stockdill</cp:lastModifiedBy>
  <cp:revision>21</cp:revision>
  <cp:lastPrinted>2016-02-10T23:13:16Z</cp:lastPrinted>
  <dcterms:created xsi:type="dcterms:W3CDTF">2016-01-14T00:33:19Z</dcterms:created>
  <dcterms:modified xsi:type="dcterms:W3CDTF">2016-09-14T06:56:35Z</dcterms:modified>
</cp:coreProperties>
</file>